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19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B5B1-EE56-4552-BE97-A4FDA38F22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000C-91FA-4A6B-A20E-D82954CC9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cuments\__20160213_2082691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7618" y="-1357346"/>
            <a:ext cx="15240000" cy="952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071602" y="1071546"/>
            <a:ext cx="1103753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Организация творческих мастерских</a:t>
            </a:r>
          </a:p>
          <a:p>
            <a:pPr algn="ctr"/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из опыта работы</a:t>
            </a:r>
            <a:endParaRPr lang="ru-RU" sz="53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4714884"/>
            <a:ext cx="7500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Музыкальный руководитель    СП «Детский сад №36»</a:t>
            </a:r>
          </a:p>
          <a:p>
            <a:pPr algn="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Акимова Светлана Евгеньевна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I:\творческая мастерская\DSCN2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143900" cy="6108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n\Documents\gifki-spasibo-za-vnimaniye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66" y="1071547"/>
            <a:ext cx="639048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8215369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2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Цель:</a:t>
            </a:r>
          </a:p>
          <a:p>
            <a:r>
              <a:rPr lang="ru-RU" sz="352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dirty="0" smtClean="0"/>
              <a:t> </a:t>
            </a:r>
            <a:r>
              <a:rPr lang="ru-RU" sz="2500" b="1" i="1" dirty="0" smtClean="0">
                <a:latin typeface="Comic Sans MS" pitchFamily="66" charset="0"/>
              </a:rPr>
              <a:t>объединить различные виды художественной деятельности детей</a:t>
            </a:r>
          </a:p>
          <a:p>
            <a:r>
              <a:rPr lang="ru-RU" sz="2500" b="1" i="1" dirty="0" smtClean="0">
                <a:latin typeface="Comic Sans MS" pitchFamily="66" charset="0"/>
              </a:rPr>
              <a:t>В целостный педагогический процесс формирования у воспитанников</a:t>
            </a:r>
          </a:p>
          <a:p>
            <a:r>
              <a:rPr lang="ru-RU" sz="2500" b="1" i="1" dirty="0" smtClean="0">
                <a:latin typeface="Comic Sans MS" pitchFamily="66" charset="0"/>
              </a:rPr>
              <a:t>представлений  об окружающем мире, эстетической культуре  и развития средствами</a:t>
            </a:r>
          </a:p>
          <a:p>
            <a:r>
              <a:rPr lang="ru-RU" sz="2500" b="1" i="1" dirty="0" smtClean="0">
                <a:latin typeface="Comic Sans MS" pitchFamily="66" charset="0"/>
              </a:rPr>
              <a:t>искусства  творческих способностей (музыкальных, сценических, литературных, к изобразительной </a:t>
            </a:r>
            <a:r>
              <a:rPr lang="ru-RU" sz="2500" b="1" i="1" smtClean="0">
                <a:latin typeface="Comic Sans MS" pitchFamily="66" charset="0"/>
              </a:rPr>
              <a:t>деятельности).</a:t>
            </a:r>
            <a:endParaRPr lang="ru-RU" sz="25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572560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2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Задачи:</a:t>
            </a:r>
          </a:p>
          <a:p>
            <a:r>
              <a:rPr lang="ru-RU" sz="352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формирование эстетического восприятия окружающего мира;</a:t>
            </a:r>
          </a:p>
          <a:p>
            <a:r>
              <a:rPr lang="ru-RU" sz="352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приобщение к миру искусства;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воспитание эмоционального и осознанного отношения к искусству, умение услышать, увидеть, почувствовать и переживать различные эмоциональные состояния, переданные в произведениях искусства;</a:t>
            </a:r>
          </a:p>
          <a:p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sz="2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развитие способности к освоению и преобразованию окружающего пространства детского творчества в изобразительной, музыкальной, речевой и театрализованной деятельности</a:t>
            </a: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ru-RU" sz="25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ru-RU" sz="25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презентация на выступление\DSCN2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4" y="320898"/>
            <a:ext cx="8358278" cy="62692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n\Desktop\презентация на выступление\DSCN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35" y="428604"/>
            <a:ext cx="8073231" cy="60554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презентация на выступление\DSCN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8358213" cy="6269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презентация на выступление\DSCN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8192281" cy="6144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презентация на выступление\DSCN2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190868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378426_fon-dlya-prezentacii-krasiv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n\Desktop\презентация на выступление\DSCN3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9157"/>
            <a:ext cx="8286808" cy="62156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2018-11-05T13:50:29Z</dcterms:created>
  <dcterms:modified xsi:type="dcterms:W3CDTF">2018-11-07T02:27:22Z</dcterms:modified>
</cp:coreProperties>
</file>