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4" r:id="rId3"/>
    <p:sldId id="257" r:id="rId4"/>
    <p:sldId id="275" r:id="rId5"/>
    <p:sldId id="273" r:id="rId6"/>
    <p:sldId id="258" r:id="rId7"/>
    <p:sldId id="265" r:id="rId8"/>
    <p:sldId id="272" r:id="rId9"/>
    <p:sldId id="271" r:id="rId10"/>
    <p:sldId id="270" r:id="rId11"/>
    <p:sldId id="266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94717" autoAdjust="0"/>
  </p:normalViewPr>
  <p:slideViewPr>
    <p:cSldViewPr>
      <p:cViewPr>
        <p:scale>
          <a:sx n="77" d="100"/>
          <a:sy n="77" d="100"/>
        </p:scale>
        <p:origin x="-5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F7779-F7E7-4785-8612-447EF536517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F95E5A-C89E-4557-B4C5-228B5A1F12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4290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chemeClr val="tx1"/>
                </a:solidFill>
                <a:cs typeface="David" pitchFamily="34" charset="-79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cs typeface="David" pitchFamily="34" charset="-79"/>
              </a:rPr>
            </a:br>
            <a:r>
              <a:rPr lang="ru-RU" sz="4400" b="0" dirty="0" smtClean="0">
                <a:solidFill>
                  <a:schemeClr val="tx1"/>
                </a:solidFill>
                <a:cs typeface="David" pitchFamily="34" charset="-79"/>
              </a:rPr>
              <a:t>«Для чего, и кому нужна вода?»</a:t>
            </a:r>
            <a:endParaRPr lang="ru-RU" sz="4400" b="0" dirty="0">
              <a:solidFill>
                <a:schemeClr val="tx1"/>
              </a:solidFill>
              <a:cs typeface="David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11247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Важность воды для человека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1196752"/>
            <a:ext cx="5544616" cy="29523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Человек постоянно нуждается в воде, в </a:t>
            </a:r>
            <a:r>
              <a:rPr lang="ru-RU" sz="2800" dirty="0" smtClean="0"/>
              <a:t>ее </a:t>
            </a:r>
            <a:r>
              <a:rPr lang="ru-RU" sz="2800" dirty="0" smtClean="0"/>
              <a:t>пополнении в организме.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96136" y="4365104"/>
            <a:ext cx="285557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61819_dzbanek_woda_krajobr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437112"/>
            <a:ext cx="2865918" cy="1896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20160121_211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0445" y="967786"/>
            <a:ext cx="321447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522_142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357562"/>
            <a:ext cx="2640066" cy="333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2516513" y="642918"/>
            <a:ext cx="3736755" cy="2826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dirty="0" smtClean="0"/>
              <a:t>Вода </a:t>
            </a:r>
            <a:r>
              <a:rPr lang="ru-RU" sz="2000" dirty="0"/>
              <a:t>– бесценный дар природы</a:t>
            </a:r>
            <a:br>
              <a:rPr lang="ru-RU" sz="2000" dirty="0"/>
            </a:br>
            <a:r>
              <a:rPr lang="ru-RU" sz="2000" dirty="0" smtClean="0"/>
              <a:t>С </a:t>
            </a:r>
            <a:r>
              <a:rPr lang="ru-RU" sz="2000" dirty="0"/>
              <a:t>водой мы связаны судьбой</a:t>
            </a:r>
            <a:r>
              <a:rPr lang="ru-RU" sz="2000" dirty="0" smtClean="0"/>
              <a:t>.</a:t>
            </a:r>
          </a:p>
          <a:p>
            <a:pPr algn="ctr" fontAlgn="base"/>
            <a:r>
              <a:rPr lang="ru-RU" sz="2000" dirty="0" smtClean="0"/>
              <a:t>Для этого очень важно беречь воду, не загрязнять ее, закрывать плотно кран чтобы вода не текла зря.</a:t>
            </a:r>
            <a:endParaRPr lang="ru-RU" sz="2000" dirty="0"/>
          </a:p>
        </p:txBody>
      </p:sp>
      <p:pic>
        <p:nvPicPr>
          <p:cNvPr id="8" name="Рисунок 7" descr="IMG_20140921_161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82" y="1052736"/>
            <a:ext cx="170484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dmin\Documents\Bluetooth Folder\image (3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42918"/>
            <a:ext cx="2053825" cy="2738433"/>
          </a:xfrm>
          <a:prstGeom prst="rect">
            <a:avLst/>
          </a:prstGeom>
          <a:noFill/>
        </p:spPr>
      </p:pic>
      <p:pic>
        <p:nvPicPr>
          <p:cNvPr id="2051" name="Picture 3" descr="C:\Users\Admin\Documents\Bluetooth Folder\image (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2571750" cy="2786058"/>
          </a:xfrm>
          <a:prstGeom prst="rect">
            <a:avLst/>
          </a:prstGeom>
          <a:noFill/>
        </p:spPr>
      </p:pic>
      <p:pic>
        <p:nvPicPr>
          <p:cNvPr id="2052" name="Picture 4" descr="C:\Users\Admin\Documents\Bluetooth Folder\image (4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501008"/>
            <a:ext cx="248864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08304" cy="5486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26876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/>
              <a:t>загадка: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Она </a:t>
            </a:r>
            <a:r>
              <a:rPr lang="ru-RU" sz="3600" dirty="0"/>
              <a:t>и в озере, она и в лужице,</a:t>
            </a:r>
          </a:p>
          <a:p>
            <a:pPr algn="ctr"/>
            <a:r>
              <a:rPr lang="ru-RU" sz="3600" dirty="0"/>
              <a:t>Она и в чайнике у нас кипит,</a:t>
            </a:r>
          </a:p>
          <a:p>
            <a:pPr algn="ctr"/>
            <a:r>
              <a:rPr lang="ru-RU" sz="3600" dirty="0"/>
              <a:t>Она и в речке бежит, шуршит.</a:t>
            </a:r>
          </a:p>
          <a:p>
            <a:pPr algn="ctr"/>
            <a:r>
              <a:rPr lang="ru-RU" sz="3600" dirty="0"/>
              <a:t>Что это?</a:t>
            </a:r>
          </a:p>
          <a:p>
            <a:pPr algn="ctr"/>
            <a:r>
              <a:rPr lang="ru-RU" sz="3600" dirty="0"/>
              <a:t>(Вода)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2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cs typeface="David" pitchFamily="34" charset="-79"/>
            </a:endParaRPr>
          </a:p>
          <a:p>
            <a:pPr marL="624078" indent="-514350"/>
            <a:endParaRPr lang="ru-RU" sz="2800" dirty="0" smtClean="0">
              <a:cs typeface="David" pitchFamily="34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42304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7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" y="2084208"/>
            <a:ext cx="8498668" cy="4225111"/>
          </a:xfrm>
        </p:spPr>
      </p:pic>
    </p:spTree>
    <p:extLst>
      <p:ext uri="{BB962C8B-B14F-4D97-AF65-F5344CB8AC3E}">
        <p14:creationId xmlns:p14="http://schemas.microsoft.com/office/powerpoint/2010/main" val="421656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6192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Что такое вода?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Вода</a:t>
            </a:r>
            <a:r>
              <a:rPr lang="ru-RU" sz="4000" b="0" dirty="0" smtClean="0">
                <a:solidFill>
                  <a:schemeClr val="tx1"/>
                </a:solidFill>
              </a:rPr>
              <a:t> - это жидкость.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</a:t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к\AppData\Local\Microsoft\Windows\INetCache\IE\PJC4QSGU\selters-range-restaurant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573016"/>
            <a:ext cx="2880320" cy="2296811"/>
          </a:xfrm>
          <a:prstGeom prst="rect">
            <a:avLst/>
          </a:prstGeom>
          <a:noFill/>
        </p:spPr>
      </p:pic>
      <p:pic>
        <p:nvPicPr>
          <p:cNvPr id="1029" name="Picture 5" descr="C:\Users\пк\AppData\Local\Microsoft\Windows\INetCache\IE\N5GU529Y\250px-H2O_Just_Add_Water_RU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560869" cy="108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AppData\Local\Microsoft\Windows\INetCache\IE\WKRHHAV9\Gota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1161256" cy="116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C:\Users\пк\AppData\Local\Microsoft\Windows\INetCache\IE\N5GU529Y\Glass_with_liqui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7907" y="3645024"/>
            <a:ext cx="864096" cy="179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890933" cy="3099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48965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/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7300" b="1" dirty="0" smtClean="0">
                <a:solidFill>
                  <a:schemeClr val="accent4"/>
                </a:solidFill>
              </a:rPr>
              <a:t>Свойства воды:</a:t>
            </a:r>
            <a:r>
              <a:rPr lang="ru-RU" sz="3200" dirty="0" smtClean="0">
                <a:solidFill>
                  <a:schemeClr val="accent4"/>
                </a:solidFill>
              </a:rPr>
              <a:t/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1.Жидкая</a:t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 имеет вкуса</a:t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 имеет запаха</a:t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4.Празрачная</a:t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5.Не имеет формы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472608" cy="3240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Водичку в ручки наберу,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Умоюсь рано поутру.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 водичкой легче мне проснуться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 солнышку вновь улыбнуться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!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ru-RU" sz="3200" dirty="0"/>
          </a:p>
        </p:txBody>
      </p:sp>
      <p:pic>
        <p:nvPicPr>
          <p:cNvPr id="5" name="Рисунок 4" descr="20160121_21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5760981" y="1375923"/>
            <a:ext cx="359870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522920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Зубки наши мы полощем,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Щеточку водичкой смочим...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1584176" cy="1663133"/>
          </a:xfrm>
          <a:prstGeom prst="rect">
            <a:avLst/>
          </a:prstGeom>
          <a:noFill/>
        </p:spPr>
      </p:pic>
      <p:pic>
        <p:nvPicPr>
          <p:cNvPr id="3" name="Picture 2" descr="C:\Users\пк\AppData\Local\Microsoft\Windows\INetCache\IE\N5GU529Y\wash-hands-98641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720080" cy="720080"/>
          </a:xfrm>
          <a:prstGeom prst="rect">
            <a:avLst/>
          </a:prstGeom>
          <a:noFill/>
        </p:spPr>
      </p:pic>
      <p:pic>
        <p:nvPicPr>
          <p:cNvPr id="4" name="Рисунок 3" descr="20160121_211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31050" y="2831450"/>
            <a:ext cx="3742320" cy="277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336" y="371703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Без воды не сможет выжить ни одно растение, ни животное, ни человек. 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Animals_Elephants_Elephants_in_the_water_029720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052736"/>
            <a:ext cx="2726729" cy="210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oliv-dachnyh-uchast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4162" y="1024639"/>
            <a:ext cx="2857536" cy="210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evice,-voda-170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269979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dmin\Documents\Bluetooth Folder\image (4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91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«Для чего, и кому нужна вода?»</vt:lpstr>
      <vt:lpstr>загадка: </vt:lpstr>
      <vt:lpstr>Презентация PowerPoint</vt:lpstr>
      <vt:lpstr>Разминка</vt:lpstr>
      <vt:lpstr>Лаборатория</vt:lpstr>
      <vt:lpstr>Что такое вода? Вода - это жидкость.       </vt:lpstr>
      <vt:lpstr> Свойства воды: 1.Жидкая 2.Не имеет вкуса 3.Не имеет запаха 4.Празрачная 5.Не имеет формы</vt:lpstr>
      <vt:lpstr>Водичку в ручки наберу, Умоюсь рано поутру. С водичкой легче мне проснуться И солнышку вновь улыбнуться!      </vt:lpstr>
      <vt:lpstr>Презентация PowerPoint</vt:lpstr>
      <vt:lpstr>Важность воды для человека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бумаги</dc:title>
  <dc:creator>Людмила M</dc:creator>
  <cp:lastModifiedBy>Админ</cp:lastModifiedBy>
  <cp:revision>78</cp:revision>
  <dcterms:created xsi:type="dcterms:W3CDTF">2016-01-14T14:38:57Z</dcterms:created>
  <dcterms:modified xsi:type="dcterms:W3CDTF">2019-03-18T17:22:31Z</dcterms:modified>
</cp:coreProperties>
</file>