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69" r:id="rId3"/>
    <p:sldId id="257" r:id="rId4"/>
    <p:sldId id="259" r:id="rId5"/>
    <p:sldId id="270" r:id="rId6"/>
    <p:sldId id="260" r:id="rId7"/>
    <p:sldId id="267" r:id="rId8"/>
    <p:sldId id="261" r:id="rId9"/>
    <p:sldId id="262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7" autoAdjust="0"/>
    <p:restoredTop sz="94660"/>
  </p:normalViewPr>
  <p:slideViewPr>
    <p:cSldViewPr>
      <p:cViewPr varScale="1">
        <p:scale>
          <a:sx n="70" d="100"/>
          <a:sy n="70" d="100"/>
        </p:scale>
        <p:origin x="145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DD4A0B-4536-45E4-B46A-3AD4418BFA93}" type="datetimeFigureOut">
              <a:rPr lang="ru-RU" smtClean="0"/>
              <a:pPr/>
              <a:t>28.06.2024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23B566-63D7-4261-B11B-0C42BBE2DD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110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092F6AF-40EB-433A-8129-E30060BB4EBC}" type="datetime1">
              <a:rPr lang="en-US" smtClean="0"/>
              <a:pPr/>
              <a:t>6/28/2024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r>
              <a:rPr lang="ru-RU" smtClean="0"/>
              <a:t>Наталья Алексеевна Плешкова</a:t>
            </a:r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2F6AF-40EB-433A-8129-E30060BB4EBC}" type="datetime1">
              <a:rPr lang="en-US" smtClean="0"/>
              <a:pPr/>
              <a:t>6/28/2024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Наталья Алексеевна Плешкова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2F6AF-40EB-433A-8129-E30060BB4EBC}" type="datetime1">
              <a:rPr lang="en-US" smtClean="0"/>
              <a:pPr/>
              <a:t>6/28/2024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Наталья Алексеевна Плешкова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092F6AF-40EB-433A-8129-E30060BB4EBC}" type="datetime1">
              <a:rPr lang="en-US" smtClean="0"/>
              <a:pPr/>
              <a:t>6/28/2024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ru-RU" smtClean="0"/>
              <a:t>Наталья Алексеевна Плешкова</a:t>
            </a:r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092F6AF-40EB-433A-8129-E30060BB4EBC}" type="datetime1">
              <a:rPr lang="en-US" smtClean="0"/>
              <a:pPr/>
              <a:t>6/28/2024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ru-RU" smtClean="0"/>
              <a:t>Наталья Алексеевна Плешкова</a:t>
            </a:r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2F6AF-40EB-433A-8129-E30060BB4EBC}" type="datetime1">
              <a:rPr lang="en-US" smtClean="0"/>
              <a:pPr/>
              <a:t>6/28/2024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Наталья Алексеевна Плешкова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2F6AF-40EB-433A-8129-E30060BB4EBC}" type="datetime1">
              <a:rPr lang="en-US" smtClean="0"/>
              <a:pPr/>
              <a:t>6/28/2024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Наталья Алексеевна Плешкова</a:t>
            </a: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092F6AF-40EB-433A-8129-E30060BB4EBC}" type="datetime1">
              <a:rPr lang="en-US" smtClean="0"/>
              <a:pPr/>
              <a:t>6/28/2024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ru-RU" smtClean="0"/>
              <a:t>Наталья Алексеевна Плешкова</a:t>
            </a:r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2F6AF-40EB-433A-8129-E30060BB4EBC}" type="datetime1">
              <a:rPr lang="en-US" smtClean="0"/>
              <a:pPr/>
              <a:t>6/28/2024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Наталья Алексеевна Плешкова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092F6AF-40EB-433A-8129-E30060BB4EBC}" type="datetime1">
              <a:rPr lang="en-US" smtClean="0"/>
              <a:pPr/>
              <a:t>6/28/2024</a:t>
            </a:fld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ru-RU" smtClean="0"/>
              <a:t>Наталья Алексеевна Плешкова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092F6AF-40EB-433A-8129-E30060BB4EBC}" type="datetime1">
              <a:rPr lang="en-US" smtClean="0"/>
              <a:pPr/>
              <a:t>6/28/2024</a:t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ru-RU" smtClean="0"/>
              <a:t>Наталья Алексеевна Плешкова</a:t>
            </a:r>
            <a:endParaRPr lang="en-US"/>
          </a:p>
        </p:txBody>
      </p:sp>
    </p:spTree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092F6AF-40EB-433A-8129-E30060BB4EBC}" type="datetime1">
              <a:rPr lang="en-US" smtClean="0"/>
              <a:pPr/>
              <a:t>6/28/2024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Наталья Алексеевна Плешкова</a:t>
            </a:r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humb_crop.jpe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 rot="5400000">
            <a:off x="1184255" y="-1184255"/>
            <a:ext cx="6927890" cy="92964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685800"/>
            <a:ext cx="8153400" cy="311356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«Музыкальная гостиная как инновационная форма  экологического развития дошкольников»</a:t>
            </a:r>
            <a:br>
              <a:rPr lang="ru-RU" sz="2800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800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2800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000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Музыкальный руководитель: </a:t>
            </a:r>
            <a:br>
              <a:rPr lang="ru-RU" sz="2000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000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Акимова Светлана Евгеньевна</a:t>
            </a:r>
            <a:endParaRPr lang="ru-RU" sz="2000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Наталья Алексеевна Плешкова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литературная гостинная\изображение_viber_2024-05-29_14-15-36-2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838200"/>
            <a:ext cx="6841129" cy="5149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литературная гостинная\изображение_viber_2024-05-29_14-15-36-2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609600"/>
            <a:ext cx="7145929" cy="53792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литературная гостинная\20240527_1008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2762250" cy="6138333"/>
          </a:xfrm>
          <a:prstGeom prst="rect">
            <a:avLst/>
          </a:prstGeom>
          <a:noFill/>
        </p:spPr>
      </p:pic>
      <p:pic>
        <p:nvPicPr>
          <p:cNvPr id="10243" name="Picture 3" descr="E:\литературная гостинная\20240527_1009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8200" y="2209800"/>
            <a:ext cx="5418667" cy="266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1\Desktop\28-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81000"/>
            <a:ext cx="8631505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литературная гостинная\20240427_10180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219200"/>
            <a:ext cx="7462113" cy="396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2051" name="Picture 3" descr="E:\литературная гостинная\20240427_1017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19200"/>
            <a:ext cx="8382000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литературная гостинная\20240524_0945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95400"/>
            <a:ext cx="8102600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литературная гостинная\20240524_095501.jpg"/>
          <p:cNvPicPr>
            <a:picLocks noChangeAspect="1" noChangeArrowheads="1"/>
          </p:cNvPicPr>
          <p:nvPr/>
        </p:nvPicPr>
        <p:blipFill rotWithShape="1">
          <a:blip r:embed="rId2" cstate="print"/>
          <a:srcRect b="11111"/>
          <a:stretch/>
        </p:blipFill>
        <p:spPr bwMode="auto">
          <a:xfrm>
            <a:off x="2590800" y="228600"/>
            <a:ext cx="3657600" cy="62701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литературная гостинная\20240527_0957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19200"/>
            <a:ext cx="8229600" cy="38529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литературная гостинная\изображение_viber_2024-05-29_14-15-36-5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81000"/>
            <a:ext cx="7696200" cy="57935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литературная гостинная\20240427_1019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533400"/>
            <a:ext cx="2743200" cy="5562600"/>
          </a:xfrm>
          <a:prstGeom prst="rect">
            <a:avLst/>
          </a:prstGeom>
          <a:noFill/>
        </p:spPr>
      </p:pic>
      <p:pic>
        <p:nvPicPr>
          <p:cNvPr id="6149" name="Picture 5" descr="E:\литературная гостинная\20240427_1024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577212"/>
            <a:ext cx="2895600" cy="55018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E:\литературная гостинная\20240524_0954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371600"/>
            <a:ext cx="5384800" cy="4038600"/>
          </a:xfrm>
          <a:prstGeom prst="rect">
            <a:avLst/>
          </a:prstGeom>
          <a:noFill/>
        </p:spPr>
      </p:pic>
      <p:pic>
        <p:nvPicPr>
          <p:cNvPr id="7172" name="Picture 4" descr="E:\литературная гостинная\20240527_1008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533400"/>
            <a:ext cx="267462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120</TotalTime>
  <Words>13</Words>
  <Application>Microsoft Office PowerPoint</Application>
  <PresentationFormat>Экран (4:3)</PresentationFormat>
  <Paragraphs>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Calibri</vt:lpstr>
      <vt:lpstr>Century Schoolbook</vt:lpstr>
      <vt:lpstr>Wingdings</vt:lpstr>
      <vt:lpstr>Wingdings 2</vt:lpstr>
      <vt:lpstr>Эркер</vt:lpstr>
      <vt:lpstr>«Музыкальная гостиная как инновационная форма  экологического развития дошкольников»  Музыкальный руководитель:  Акимова Светлана Евгеньевна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Admin</cp:lastModifiedBy>
  <cp:revision>15</cp:revision>
  <dcterms:modified xsi:type="dcterms:W3CDTF">2024-06-28T04:42:11Z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741403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