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8" r:id="rId5"/>
    <p:sldId id="279" r:id="rId6"/>
    <p:sldId id="280" r:id="rId7"/>
    <p:sldId id="283" r:id="rId8"/>
    <p:sldId id="282" r:id="rId9"/>
    <p:sldId id="281" r:id="rId10"/>
    <p:sldId id="285" r:id="rId11"/>
    <p:sldId id="287" r:id="rId12"/>
    <p:sldId id="286" r:id="rId13"/>
    <p:sldId id="284" r:id="rId14"/>
    <p:sldId id="276" r:id="rId15"/>
    <p:sldId id="289" r:id="rId16"/>
    <p:sldId id="28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CC66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A273-D888-4513-9C80-C6E3329E227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F598-85D9-4644-B0C5-B148231105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A4BC76-448A-47A1-AA30-76B26297E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69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568"/>
      </p:ext>
    </p:extLst>
  </p:cSld>
  <p:clrMapOvr>
    <a:masterClrMapping/>
  </p:clrMapOvr>
  <p:transition advTm="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1941DE6-4F04-4A98-AC99-3259FD136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/>
          <a:stretch/>
        </p:blipFill>
        <p:spPr>
          <a:xfrm>
            <a:off x="1115616" y="188640"/>
            <a:ext cx="7560840" cy="63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4164"/>
      </p:ext>
    </p:extLst>
  </p:cSld>
  <p:clrMapOvr>
    <a:masterClrMapping/>
  </p:clrMapOvr>
  <p:transition advTm="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8F6372-F8A8-4AE2-AF1C-C56ED8759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2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40011"/>
      </p:ext>
    </p:extLst>
  </p:cSld>
  <p:clrMapOvr>
    <a:masterClrMapping/>
  </p:clrMapOvr>
  <p:transition advTm="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99AF2D7-7293-40AB-8A9D-8B5B12FA6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b="651"/>
          <a:stretch/>
        </p:blipFill>
        <p:spPr>
          <a:xfrm>
            <a:off x="1763688" y="332656"/>
            <a:ext cx="604867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5236"/>
      </p:ext>
    </p:extLst>
  </p:cSld>
  <p:clrMapOvr>
    <a:masterClrMapping/>
  </p:clrMapOvr>
  <p:transition advTm="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C:\Users\Анна\Desktop\презентация экопереработка\урок.jpg"/>
          <p:cNvPicPr>
            <a:picLocks noChangeAspect="1" noChangeArrowheads="1"/>
          </p:cNvPicPr>
          <p:nvPr/>
        </p:nvPicPr>
        <p:blipFill rotWithShape="1">
          <a:blip r:embed="rId2"/>
          <a:srcRect t="23751" b="22700"/>
          <a:stretch/>
        </p:blipFill>
        <p:spPr bwMode="auto">
          <a:xfrm>
            <a:off x="3419872" y="190773"/>
            <a:ext cx="5495528" cy="3672408"/>
          </a:xfrm>
          <a:prstGeom prst="rect">
            <a:avLst/>
          </a:prstGeom>
          <a:noFill/>
        </p:spPr>
      </p:pic>
      <p:pic>
        <p:nvPicPr>
          <p:cNvPr id="19458" name="Picture 2" descr="C:\Users\Анна\Desktop\презентация экопереработка\урок (9).jpg"/>
          <p:cNvPicPr>
            <a:picLocks noChangeAspect="1" noChangeArrowheads="1"/>
          </p:cNvPicPr>
          <p:nvPr/>
        </p:nvPicPr>
        <p:blipFill rotWithShape="1">
          <a:blip r:embed="rId3"/>
          <a:srcRect t="30449" b="18501"/>
          <a:stretch/>
        </p:blipFill>
        <p:spPr bwMode="auto">
          <a:xfrm>
            <a:off x="228600" y="3244168"/>
            <a:ext cx="5495528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72" y="587481"/>
            <a:ext cx="4231021" cy="56179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2" y="564311"/>
            <a:ext cx="4248472" cy="56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42548"/>
      </p:ext>
    </p:extLst>
  </p:cSld>
  <p:clrMapOvr>
    <a:masterClrMapping/>
  </p:clrMapOvr>
  <p:transition advTm="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9D23FD-B907-4536-999F-8F1469B7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60143"/>
      </p:ext>
    </p:extLst>
  </p:cSld>
  <p:clrMapOvr>
    <a:masterClrMapping/>
  </p:clrMapOvr>
  <p:transition advTm="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нна\Desktop\презентация экопереработка\1612244747_16-p-spasibo-za-vnimanie-fioletovii-fon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209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00"/>
            <a:ext cx="9144000" cy="6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4B293F4-9901-40ED-B22D-25698CE06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b="10095"/>
          <a:stretch/>
        </p:blipFill>
        <p:spPr>
          <a:xfrm>
            <a:off x="1331640" y="404664"/>
            <a:ext cx="6480720" cy="6075675"/>
          </a:xfr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51BDFC0-C7B6-4F82-9ACB-DED02B376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 b="12532"/>
          <a:stretch/>
        </p:blipFill>
        <p:spPr>
          <a:xfrm>
            <a:off x="1457654" y="548680"/>
            <a:ext cx="6228692" cy="5949796"/>
          </a:xfrm>
        </p:spPr>
      </p:pic>
    </p:spTree>
    <p:extLst>
      <p:ext uri="{BB962C8B-B14F-4D97-AF65-F5344CB8AC3E}">
        <p14:creationId xmlns:p14="http://schemas.microsoft.com/office/powerpoint/2010/main" val="1364781145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0F83D6-D0C0-44F3-B3A3-E31774836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3" b="15594"/>
          <a:stretch/>
        </p:blipFill>
        <p:spPr>
          <a:xfrm>
            <a:off x="1115616" y="548680"/>
            <a:ext cx="6840760" cy="58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12145"/>
      </p:ext>
    </p:extLst>
  </p:cSld>
  <p:clrMapOvr>
    <a:masterClrMapping/>
  </p:clrMapOvr>
  <p:transition advTm="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4EF0EA7-BCA6-468C-A4F7-5F04195E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" y="0"/>
            <a:ext cx="7686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899"/>
      </p:ext>
    </p:extLst>
  </p:cSld>
  <p:clrMapOvr>
    <a:masterClrMapping/>
  </p:clrMapOvr>
  <p:transition advTm="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0F9ADB-C467-448A-9E4B-F78DAFFD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0"/>
          <a:stretch/>
        </p:blipFill>
        <p:spPr>
          <a:xfrm>
            <a:off x="1619672" y="476672"/>
            <a:ext cx="640665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39799"/>
      </p:ext>
    </p:extLst>
  </p:cSld>
  <p:clrMapOvr>
    <a:masterClrMapping/>
  </p:clrMapOvr>
  <p:transition advTm="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7CEBB0-C307-43D5-A238-AB333ECA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5415"/>
      </p:ext>
    </p:extLst>
  </p:cSld>
  <p:clrMapOvr>
    <a:masterClrMapping/>
  </p:clrMapOvr>
  <p:transition advTm="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E96AB17-6502-4F8A-9E5E-8C734E978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26858"/>
      </p:ext>
    </p:extLst>
  </p:cSld>
  <p:clrMapOvr>
    <a:masterClrMapping/>
  </p:clrMapOvr>
  <p:transition advTm="0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Admin</cp:lastModifiedBy>
  <cp:revision>25</cp:revision>
  <dcterms:created xsi:type="dcterms:W3CDTF">2024-06-22T10:56:34Z</dcterms:created>
  <dcterms:modified xsi:type="dcterms:W3CDTF">2024-06-27T13:34:10Z</dcterms:modified>
</cp:coreProperties>
</file>