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7" d="100"/>
          <a:sy n="37" d="100"/>
        </p:scale>
        <p:origin x="-108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2be87c59c5b1fdd27e1e9296ede20b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84000"/>
            <a:ext cx="11287203" cy="7041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P106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P106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P1060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4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P106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P106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P106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P106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P106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Admin\Desktop\P106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</p:spPr>
      </p:pic>
      <p:pic>
        <p:nvPicPr>
          <p:cNvPr id="18435" name="Picture 3" descr="C:\Users\Admin\Desktop\P10602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55006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7b16ea4cfe2f6c0db35b229455bea9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9129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dmin\Desktop\P106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60007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P106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P106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medium-2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3999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ustyu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P106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1325790282_2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esktop\P1060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5-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e6aad6d12b14409e7a0bbc3ca6d0e3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P106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Осень\3334971f0bf22303630ec43fd2f115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:\DCIM\102MSDCF\DSC05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2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P106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4937"/>
            <a:ext cx="9324975" cy="699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P106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" y="-134938"/>
            <a:ext cx="9322359" cy="6992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P106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4937"/>
            <a:ext cx="9324975" cy="699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2be87c59c5b1fdd27e1e9296ede20b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184000"/>
            <a:ext cx="11287203" cy="7041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91" y="0"/>
            <a:ext cx="91021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PresentationFormat>Экран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</cp:revision>
  <dcterms:created xsi:type="dcterms:W3CDTF">2018-01-17T07:35:52Z</dcterms:created>
  <dcterms:modified xsi:type="dcterms:W3CDTF">2018-01-18T06:39:51Z</dcterms:modified>
</cp:coreProperties>
</file>